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0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91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ED5-03D2-9D43-B562-BE20604E8642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7D2-7953-5B45-9EA2-E89297EA6F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05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ED5-03D2-9D43-B562-BE20604E8642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7D2-7953-5B45-9EA2-E89297EA6F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40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ED5-03D2-9D43-B562-BE20604E8642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7D2-7953-5B45-9EA2-E89297EA6F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238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ED5-03D2-9D43-B562-BE20604E8642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7D2-7953-5B45-9EA2-E89297EA6F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292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ED5-03D2-9D43-B562-BE20604E8642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7D2-7953-5B45-9EA2-E89297EA6F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707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ED5-03D2-9D43-B562-BE20604E8642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7D2-7953-5B45-9EA2-E89297EA6F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245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ED5-03D2-9D43-B562-BE20604E8642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7D2-7953-5B45-9EA2-E89297EA6F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160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ED5-03D2-9D43-B562-BE20604E8642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7D2-7953-5B45-9EA2-E89297EA6F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44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ED5-03D2-9D43-B562-BE20604E8642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7D2-7953-5B45-9EA2-E89297EA6F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76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ED5-03D2-9D43-B562-BE20604E8642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7D2-7953-5B45-9EA2-E89297EA6F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780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ED5-03D2-9D43-B562-BE20604E8642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17D2-7953-5B45-9EA2-E89297EA6F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207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24ED5-03D2-9D43-B562-BE20604E8642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17D2-7953-5B45-9EA2-E89297EA6F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437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CB3E7-EAAE-5D40-8E15-6E4138376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028766-AECD-F948-A900-A2C64199B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1519D2-8AE9-1E4C-AAB0-95EBF47FA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097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5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DAD1F5-DF0B-DC43-834E-FCC4D1BC9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080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8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9EDBF5-6D91-0745-BD57-E3CE61E40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068"/>
            <a:ext cx="9143980" cy="57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2E48B3-D22C-1F4F-86AE-50114E0A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068"/>
            <a:ext cx="9143980" cy="57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8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08DB5A-9ADA-B140-A0D0-85998CA4A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7"/>
          <a:stretch/>
        </p:blipFill>
        <p:spPr>
          <a:xfrm>
            <a:off x="20" y="1068"/>
            <a:ext cx="9143980" cy="57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1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DA9358-21E4-EB4C-B9FD-9AB616878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2"/>
          <a:stretch/>
        </p:blipFill>
        <p:spPr>
          <a:xfrm>
            <a:off x="20" y="1068"/>
            <a:ext cx="9143980" cy="57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1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1D6E2F-BC61-7945-BF39-5C4333E03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2"/>
          <a:stretch/>
        </p:blipFill>
        <p:spPr>
          <a:xfrm>
            <a:off x="20" y="1068"/>
            <a:ext cx="9143980" cy="57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0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BCA622-997E-F647-8D8B-DBC1ABBF2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068"/>
            <a:ext cx="9143980" cy="57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67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Presentación en pantalla (16:10)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JAVIER PARES VILLARROEL</dc:creator>
  <cp:lastModifiedBy>Roxana Zamorano Cameron</cp:lastModifiedBy>
  <cp:revision>1</cp:revision>
  <dcterms:created xsi:type="dcterms:W3CDTF">2022-01-20T15:29:35Z</dcterms:created>
  <dcterms:modified xsi:type="dcterms:W3CDTF">2022-01-20T16:05:29Z</dcterms:modified>
</cp:coreProperties>
</file>